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1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FA5B-A521-BCA5-B690-FF7F6C1F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AFB6A9-BD02-34B1-4D7B-45D5D9F8A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0201"/>
            <a:ext cx="582641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56957-D722-D060-A901-FB2060A6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Doing Math with Python</a:t>
            </a:r>
            <a:br>
              <a:rPr lang="en-US" sz="4000" b="1" dirty="0"/>
            </a:br>
            <a:r>
              <a:rPr lang="en-US" sz="3100" b="1" dirty="0">
                <a:solidFill>
                  <a:srgbClr val="FFFF00"/>
                </a:solidFill>
                <a:latin typeface="Comic Sans MS" panose="030F0702030302020204" pitchFamily="66" charset="0"/>
              </a:rPr>
              <a:t>Thanks to Author: Amit Saha</a:t>
            </a:r>
            <a:endParaRPr lang="en-US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F17AB84-6138-46F8-29F8-6FA47433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E6A8E8-A28A-8153-3F8E-4FAFC458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A70F43-E8DB-C14D-C32E-D32846656DF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5"/>
            <a:ext cx="6151581" cy="50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Summary and Closing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F6C14-4D80-6191-2910-45D19CA91C0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7A7C5-E9FB-51FD-9F51-00245F1C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A50B4-B6E9-2579-5BBC-E8B043758ED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BEBFCD-9DFB-D970-8DB9-3B3C6BDF57C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D38BD1-800A-042B-7373-1CE058EA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D69E9-8533-EBC6-E210-FD3156E762C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7A6E9-C9D2-227E-216C-D6F17DD0C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588" y="2655908"/>
            <a:ext cx="5221619" cy="3369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D7208-58BB-09BA-4107-EE8ACB13116F}"/>
              </a:ext>
            </a:extLst>
          </p:cNvPr>
          <p:cNvSpPr txBox="1"/>
          <p:nvPr/>
        </p:nvSpPr>
        <p:spPr>
          <a:xfrm>
            <a:off x="2350435" y="4286906"/>
            <a:ext cx="102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Yourself!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7D7C1-0049-27E2-915A-EDBDF2A96953}"/>
              </a:ext>
            </a:extLst>
          </p:cNvPr>
          <p:cNvSpPr txBox="1"/>
          <p:nvPr/>
        </p:nvSpPr>
        <p:spPr>
          <a:xfrm>
            <a:off x="1548808" y="5236042"/>
            <a:ext cx="265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Continuous Learning!</a:t>
            </a:r>
          </a:p>
        </p:txBody>
      </p:sp>
    </p:spTree>
    <p:extLst>
      <p:ext uri="{BB962C8B-B14F-4D97-AF65-F5344CB8AC3E}">
        <p14:creationId xmlns:p14="http://schemas.microsoft.com/office/powerpoint/2010/main" val="37311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28934</TotalTime>
  <Words>4205</Words>
  <Application>Microsoft Office PowerPoint</Application>
  <PresentationFormat>Widescreen</PresentationFormat>
  <Paragraphs>792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Comic Sans MS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 Thanks to Author: Amit Saha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126</cp:revision>
  <dcterms:created xsi:type="dcterms:W3CDTF">2024-02-08T14:33:54Z</dcterms:created>
  <dcterms:modified xsi:type="dcterms:W3CDTF">2024-03-02T17:46:57Z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